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JA" initials="U" lastIdx="10" clrIdx="0"/>
  <p:cmAuthor id="1" name="Marina Pollan Santamaria" initials="MPS" lastIdx="3" clrIdx="1"/>
  <p:cmAuthor id="2" name="Hervas, Isabel [Ciberisciii]" initials="HI[" lastIdx="1" clrIdx="2">
    <p:extLst>
      <p:ext uri="{19B8F6BF-5375-455C-9EA6-DF929625EA0E}">
        <p15:presenceInfo xmlns:p15="http://schemas.microsoft.com/office/powerpoint/2012/main" userId="Hervas, Isabel [Ciberisciii]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1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36" autoAdjust="0"/>
    <p:restoredTop sz="94660"/>
  </p:normalViewPr>
  <p:slideViewPr>
    <p:cSldViewPr>
      <p:cViewPr varScale="1">
        <p:scale>
          <a:sx n="79" d="100"/>
          <a:sy n="79" d="100"/>
        </p:scale>
        <p:origin x="102" y="4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a Gámez Valero" userId="e7426120-b3ca-4a3b-949f-65ba8c46401c" providerId="ADAL" clId="{CEFC0E51-E7AA-493B-B85E-537C9FA2666D}"/>
    <pc:docChg chg="undo custSel modSld">
      <pc:chgData name="Ana Gámez Valero" userId="e7426120-b3ca-4a3b-949f-65ba8c46401c" providerId="ADAL" clId="{CEFC0E51-E7AA-493B-B85E-537C9FA2666D}" dt="2022-10-17T14:35:23.996" v="21" actId="1076"/>
      <pc:docMkLst>
        <pc:docMk/>
      </pc:docMkLst>
      <pc:sldChg chg="addSp delSp modSp">
        <pc:chgData name="Ana Gámez Valero" userId="e7426120-b3ca-4a3b-949f-65ba8c46401c" providerId="ADAL" clId="{CEFC0E51-E7AA-493B-B85E-537C9FA2666D}" dt="2022-10-17T14:35:23.996" v="21" actId="1076"/>
        <pc:sldMkLst>
          <pc:docMk/>
          <pc:sldMk cId="2084671675" sldId="256"/>
        </pc:sldMkLst>
        <pc:spChg chg="del">
          <ac:chgData name="Ana Gámez Valero" userId="e7426120-b3ca-4a3b-949f-65ba8c46401c" providerId="ADAL" clId="{CEFC0E51-E7AA-493B-B85E-537C9FA2666D}" dt="2022-10-17T14:31:22.941" v="1" actId="478"/>
          <ac:spMkLst>
            <pc:docMk/>
            <pc:sldMk cId="2084671675" sldId="256"/>
            <ac:spMk id="20" creationId="{00000000-0000-0000-0000-000000000000}"/>
          </ac:spMkLst>
        </pc:spChg>
        <pc:grpChg chg="add mod">
          <ac:chgData name="Ana Gámez Valero" userId="e7426120-b3ca-4a3b-949f-65ba8c46401c" providerId="ADAL" clId="{CEFC0E51-E7AA-493B-B85E-537C9FA2666D}" dt="2022-10-17T14:34:46.342" v="19" actId="1076"/>
          <ac:grpSpMkLst>
            <pc:docMk/>
            <pc:sldMk cId="2084671675" sldId="256"/>
            <ac:grpSpMk id="8" creationId="{21ACB93E-6CB3-42AF-B3CD-64154DEA83FC}"/>
          </ac:grpSpMkLst>
        </pc:grpChg>
        <pc:graphicFrameChg chg="add del mod">
          <ac:chgData name="Ana Gámez Valero" userId="e7426120-b3ca-4a3b-949f-65ba8c46401c" providerId="ADAL" clId="{CEFC0E51-E7AA-493B-B85E-537C9FA2666D}" dt="2022-10-17T14:32:05.773" v="4" actId="478"/>
          <ac:graphicFrameMkLst>
            <pc:docMk/>
            <pc:sldMk cId="2084671675" sldId="256"/>
            <ac:graphicFrameMk id="2" creationId="{C195AB0B-E230-42D2-9957-CBF2CA607F40}"/>
          </ac:graphicFrameMkLst>
        </pc:graphicFrameChg>
        <pc:picChg chg="add mod">
          <ac:chgData name="Ana Gámez Valero" userId="e7426120-b3ca-4a3b-949f-65ba8c46401c" providerId="ADAL" clId="{CEFC0E51-E7AA-493B-B85E-537C9FA2666D}" dt="2022-10-17T14:33:34.521" v="16" actId="164"/>
          <ac:picMkLst>
            <pc:docMk/>
            <pc:sldMk cId="2084671675" sldId="256"/>
            <ac:picMk id="5" creationId="{D87F7F77-47EE-49F1-B6A0-304B23C19DE6}"/>
          </ac:picMkLst>
        </pc:picChg>
        <pc:picChg chg="add mod">
          <ac:chgData name="Ana Gámez Valero" userId="e7426120-b3ca-4a3b-949f-65ba8c46401c" providerId="ADAL" clId="{CEFC0E51-E7AA-493B-B85E-537C9FA2666D}" dt="2022-10-17T14:35:23.996" v="21" actId="1076"/>
          <ac:picMkLst>
            <pc:docMk/>
            <pc:sldMk cId="2084671675" sldId="256"/>
            <ac:picMk id="7" creationId="{9C9E1A2A-3E4F-40F3-B01C-39548ACA827E}"/>
          </ac:picMkLst>
        </pc:picChg>
        <pc:picChg chg="del">
          <ac:chgData name="Ana Gámez Valero" userId="e7426120-b3ca-4a3b-949f-65ba8c46401c" providerId="ADAL" clId="{CEFC0E51-E7AA-493B-B85E-537C9FA2666D}" dt="2022-10-17T14:31:22.555" v="0" actId="478"/>
          <ac:picMkLst>
            <pc:docMk/>
            <pc:sldMk cId="2084671675" sldId="256"/>
            <ac:picMk id="13" creationId="{17EDDBE5-FB06-4FBD-AC75-465550ADD435}"/>
          </ac:picMkLst>
        </pc:picChg>
      </pc:sldChg>
    </pc:docChg>
  </pc:docChgLst>
  <pc:docChgLst>
    <pc:chgData name="Hervas, Isabel [Ciberisciii]" userId="22c7bb37-dc10-452a-8a20-006ab613decb" providerId="ADAL" clId="{2B5DF560-F805-4F55-8468-5BC7DB1C3CAB}"/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8DBB53-8EC3-43E5-AA80-E1031F666CC3}" type="datetimeFigureOut">
              <a:rPr lang="es-ES" smtClean="0"/>
              <a:t>17/10/2022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72F323-84B9-42E7-9917-3027DA566C9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44197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6A532-FF47-4BBF-88D0-08A685DA3A1C}" type="datetimeFigureOut">
              <a:rPr lang="es-ES" smtClean="0"/>
              <a:t>17/10/2022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9AD58-5395-45E5-9668-05E8CB4602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7517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6A532-FF47-4BBF-88D0-08A685DA3A1C}" type="datetimeFigureOut">
              <a:rPr lang="es-ES" smtClean="0"/>
              <a:t>17/10/2022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9AD58-5395-45E5-9668-05E8CB4602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64135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6A532-FF47-4BBF-88D0-08A685DA3A1C}" type="datetimeFigureOut">
              <a:rPr lang="es-ES" smtClean="0"/>
              <a:t>17/10/2022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9AD58-5395-45E5-9668-05E8CB4602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73081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6A532-FF47-4BBF-88D0-08A685DA3A1C}" type="datetimeFigureOut">
              <a:rPr lang="es-ES" smtClean="0"/>
              <a:t>17/10/2022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9AD58-5395-45E5-9668-05E8CB4602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8253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6A532-FF47-4BBF-88D0-08A685DA3A1C}" type="datetimeFigureOut">
              <a:rPr lang="es-ES" smtClean="0"/>
              <a:t>17/10/2022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9AD58-5395-45E5-9668-05E8CB4602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0708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6A532-FF47-4BBF-88D0-08A685DA3A1C}" type="datetimeFigureOut">
              <a:rPr lang="es-ES" smtClean="0"/>
              <a:t>17/10/2022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9AD58-5395-45E5-9668-05E8CB4602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36302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6A532-FF47-4BBF-88D0-08A685DA3A1C}" type="datetimeFigureOut">
              <a:rPr lang="es-ES" smtClean="0"/>
              <a:t>17/10/2022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9AD58-5395-45E5-9668-05E8CB4602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2974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6A532-FF47-4BBF-88D0-08A685DA3A1C}" type="datetimeFigureOut">
              <a:rPr lang="es-ES" smtClean="0"/>
              <a:t>17/10/2022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9AD58-5395-45E5-9668-05E8CB4602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95867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6A532-FF47-4BBF-88D0-08A685DA3A1C}" type="datetimeFigureOut">
              <a:rPr lang="es-ES" smtClean="0"/>
              <a:t>17/10/2022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9AD58-5395-45E5-9668-05E8CB4602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722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6A532-FF47-4BBF-88D0-08A685DA3A1C}" type="datetimeFigureOut">
              <a:rPr lang="es-ES" smtClean="0"/>
              <a:t>17/10/2022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9AD58-5395-45E5-9668-05E8CB4602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8178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6A532-FF47-4BBF-88D0-08A685DA3A1C}" type="datetimeFigureOut">
              <a:rPr lang="es-ES" smtClean="0"/>
              <a:t>17/10/2022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9AD58-5395-45E5-9668-05E8CB4602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80295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6A532-FF47-4BBF-88D0-08A685DA3A1C}" type="datetimeFigureOut">
              <a:rPr lang="es-ES" smtClean="0"/>
              <a:t>17/10/2022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69AD58-5395-45E5-9668-05E8CB4602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51005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/>
          <p:nvPr/>
        </p:nvSpPr>
        <p:spPr>
          <a:xfrm>
            <a:off x="0" y="6538915"/>
            <a:ext cx="12192000" cy="332940"/>
          </a:xfrm>
          <a:prstGeom prst="rect">
            <a:avLst/>
          </a:prstGeom>
          <a:solidFill>
            <a:srgbClr val="00717B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r">
              <a:defRPr/>
            </a:pPr>
            <a:r>
              <a:rPr lang="en-US" altLang="es-ES" sz="1400" b="1" dirty="0">
                <a:solidFill>
                  <a:schemeClr val="bg1"/>
                </a:solidFill>
                <a:latin typeface="Arial" charset="0"/>
                <a:cs typeface="Arial" charset="0"/>
              </a:rPr>
              <a:t>I Young Researchers Meeting CIBERESP-BBN  21-22 November 2022</a:t>
            </a:r>
          </a:p>
        </p:txBody>
      </p:sp>
      <p:sp>
        <p:nvSpPr>
          <p:cNvPr id="16" name="15 Rectángulo"/>
          <p:cNvSpPr/>
          <p:nvPr/>
        </p:nvSpPr>
        <p:spPr>
          <a:xfrm>
            <a:off x="2408270" y="3197424"/>
            <a:ext cx="8072345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r">
              <a:spcBef>
                <a:spcPts val="1200"/>
              </a:spcBef>
              <a:spcAft>
                <a:spcPts val="600"/>
              </a:spcAft>
            </a:pPr>
            <a:r>
              <a:rPr lang="es-ES" sz="1400" dirty="0">
                <a:solidFill>
                  <a:schemeClr val="accent5">
                    <a:lumMod val="75000"/>
                  </a:schemeClr>
                </a:solidFill>
                <a:latin typeface="Calibri "/>
              </a:rPr>
              <a:t> </a:t>
            </a:r>
          </a:p>
        </p:txBody>
      </p:sp>
      <p:pic>
        <p:nvPicPr>
          <p:cNvPr id="12" name="Imagen 11" descr="Texto&#10;&#10;Descripción generada automáticamente">
            <a:extLst>
              <a:ext uri="{FF2B5EF4-FFF2-40B4-BE49-F238E27FC236}">
                <a16:creationId xmlns:a16="http://schemas.microsoft.com/office/drawing/2014/main" id="{200CA06F-1239-42A7-B5E6-BDCADA63559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483767" cy="887185"/>
          </a:xfrm>
          <a:prstGeom prst="rect">
            <a:avLst/>
          </a:prstGeom>
        </p:spPr>
      </p:pic>
      <p:sp>
        <p:nvSpPr>
          <p:cNvPr id="11" name="1 Título">
            <a:extLst>
              <a:ext uri="{FF2B5EF4-FFF2-40B4-BE49-F238E27FC236}">
                <a16:creationId xmlns:a16="http://schemas.microsoft.com/office/drawing/2014/main" id="{FBABECD0-256A-4238-8D29-15D243693806}"/>
              </a:ext>
            </a:extLst>
          </p:cNvPr>
          <p:cNvSpPr txBox="1">
            <a:spLocks/>
          </p:cNvSpPr>
          <p:nvPr/>
        </p:nvSpPr>
        <p:spPr>
          <a:xfrm>
            <a:off x="1647161" y="2813261"/>
            <a:ext cx="8833454" cy="147002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kern="0" dirty="0">
                <a:solidFill>
                  <a:srgbClr val="E13B71"/>
                </a:solidFill>
                <a:latin typeface="Arial" pitchFamily="34" charset="0"/>
                <a:cs typeface="Arial" pitchFamily="34" charset="0"/>
                <a:sym typeface="Copperplate" pitchFamily="-109" charset="0"/>
              </a:rPr>
              <a:t>Write here the title of your project</a:t>
            </a:r>
            <a:br>
              <a:rPr lang="en-US" kern="0" dirty="0">
                <a:solidFill>
                  <a:srgbClr val="E13B71"/>
                </a:solidFill>
                <a:latin typeface="Arial" pitchFamily="34" charset="0"/>
                <a:cs typeface="Arial" pitchFamily="34" charset="0"/>
                <a:sym typeface="Copperplate" pitchFamily="-109" charset="0"/>
              </a:rPr>
            </a:br>
            <a:endParaRPr lang="es-ES" dirty="0">
              <a:solidFill>
                <a:srgbClr val="E13B7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2 Subtítulo">
            <a:extLst>
              <a:ext uri="{FF2B5EF4-FFF2-40B4-BE49-F238E27FC236}">
                <a16:creationId xmlns:a16="http://schemas.microsoft.com/office/drawing/2014/main" id="{4774A65B-F677-406C-8F6E-C0E5ED70B450}"/>
              </a:ext>
            </a:extLst>
          </p:cNvPr>
          <p:cNvSpPr txBox="1">
            <a:spLocks/>
          </p:cNvSpPr>
          <p:nvPr/>
        </p:nvSpPr>
        <p:spPr>
          <a:xfrm>
            <a:off x="1899697" y="5693579"/>
            <a:ext cx="8528992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/>
              <a:buNone/>
              <a:defRPr sz="3800" b="1" kern="0">
                <a:solidFill>
                  <a:schemeClr val="bg2">
                    <a:lumMod val="10000"/>
                  </a:schemeClr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indent="0" algn="ctr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None/>
              <a:defRPr sz="2000"/>
            </a:lvl2pPr>
            <a:lvl3pPr indent="0" algn="ctr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None/>
            </a:lvl3pPr>
            <a:lvl4pPr indent="0" algn="ctr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None/>
              <a:defRPr sz="1600"/>
            </a:lvl4pPr>
            <a:lvl5pPr indent="0" algn="ctr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/>
              <a:buNone/>
              <a:defRPr sz="1600"/>
            </a:lvl5pPr>
            <a:lvl6pPr indent="0" algn="ctr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/>
            </a:lvl6pPr>
            <a:lvl7pPr indent="0" algn="ctr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/>
            </a:lvl7pPr>
            <a:lvl8pPr indent="0" algn="ctr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/>
            </a:lvl8pPr>
            <a:lvl9pPr indent="0" algn="ctr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/>
            </a:lvl9pPr>
          </a:lstStyle>
          <a:p>
            <a:pPr algn="ctr"/>
            <a:r>
              <a:rPr lang="en-US" sz="2000" dirty="0">
                <a:sym typeface="Copperplate" pitchFamily="-109" charset="0"/>
              </a:rPr>
              <a:t>WRITE IN THIS SPACE AUTHORS AND AFFILIATIONS</a:t>
            </a:r>
            <a:endParaRPr lang="es-ES" sz="2000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902A1AE5-84F1-4860-A331-E6BE18E0920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7750" y="0"/>
            <a:ext cx="1139978" cy="924306"/>
          </a:xfrm>
          <a:prstGeom prst="rect">
            <a:avLst/>
          </a:prstGeom>
        </p:spPr>
      </p:pic>
      <p:grpSp>
        <p:nvGrpSpPr>
          <p:cNvPr id="8" name="Grupo 7">
            <a:extLst>
              <a:ext uri="{FF2B5EF4-FFF2-40B4-BE49-F238E27FC236}">
                <a16:creationId xmlns:a16="http://schemas.microsoft.com/office/drawing/2014/main" id="{21ACB93E-6CB3-42AF-B3CD-64154DEA83FC}"/>
              </a:ext>
            </a:extLst>
          </p:cNvPr>
          <p:cNvGrpSpPr/>
          <p:nvPr/>
        </p:nvGrpSpPr>
        <p:grpSpPr>
          <a:xfrm>
            <a:off x="8722125" y="4680"/>
            <a:ext cx="3413128" cy="609491"/>
            <a:chOff x="8799760" y="0"/>
            <a:chExt cx="3413128" cy="609491"/>
          </a:xfrm>
        </p:grpSpPr>
        <p:pic>
          <p:nvPicPr>
            <p:cNvPr id="5" name="Imagen 4">
              <a:extLst>
                <a:ext uri="{FF2B5EF4-FFF2-40B4-BE49-F238E27FC236}">
                  <a16:creationId xmlns:a16="http://schemas.microsoft.com/office/drawing/2014/main" id="{D87F7F77-47EE-49F1-B6A0-304B23C19DE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18924" y="0"/>
              <a:ext cx="1693964" cy="609491"/>
            </a:xfrm>
            <a:prstGeom prst="rect">
              <a:avLst/>
            </a:prstGeom>
          </p:spPr>
        </p:pic>
        <p:pic>
          <p:nvPicPr>
            <p:cNvPr id="7" name="Imagen 6">
              <a:extLst>
                <a:ext uri="{FF2B5EF4-FFF2-40B4-BE49-F238E27FC236}">
                  <a16:creationId xmlns:a16="http://schemas.microsoft.com/office/drawing/2014/main" id="{9C9E1A2A-3E4F-40F3-B01C-39548ACA827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99760" y="0"/>
              <a:ext cx="1693964" cy="60949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846716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8CD7D2D558338046B06C8E69DC92932B" ma:contentTypeVersion="14" ma:contentTypeDescription="Crear nuevo documento." ma:contentTypeScope="" ma:versionID="d678ac62750169a4a5f368bb1a99001e">
  <xsd:schema xmlns:xsd="http://www.w3.org/2001/XMLSchema" xmlns:xs="http://www.w3.org/2001/XMLSchema" xmlns:p="http://schemas.microsoft.com/office/2006/metadata/properties" xmlns:ns3="1e4fe117-5bf5-4807-a2fb-65566e322204" xmlns:ns4="a071d215-98e1-478d-a65a-e60c28e6840f" targetNamespace="http://schemas.microsoft.com/office/2006/metadata/properties" ma:root="true" ma:fieldsID="be293ad0db2d251e743c01c4f0e03608" ns3:_="" ns4:_="">
    <xsd:import namespace="1e4fe117-5bf5-4807-a2fb-65566e322204"/>
    <xsd:import namespace="a071d215-98e1-478d-a65a-e60c28e6840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4fe117-5bf5-4807-a2fb-65566e32220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71d215-98e1-478d-a65a-e60c28e6840f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Hash de la sugerencia para comparti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E0EEDA2-FA86-44CA-8727-1DFFB3D6644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A839EFD-B5BA-47D7-B8E9-FB4F3C6AE33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4fe117-5bf5-4807-a2fb-65566e322204"/>
    <ds:schemaRef ds:uri="a071d215-98e1-478d-a65a-e60c28e6840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A82AF73-5872-49D7-B756-402B1604E72D}">
  <ds:schemaRefs>
    <ds:schemaRef ds:uri="http://schemas.microsoft.com/office/2006/documentManagement/types"/>
    <ds:schemaRef ds:uri="1e4fe117-5bf5-4807-a2fb-65566e322204"/>
    <ds:schemaRef ds:uri="http://purl.org/dc/dcmitype/"/>
    <ds:schemaRef ds:uri="http://purl.org/dc/elements/1.1/"/>
    <ds:schemaRef ds:uri="http://schemas.microsoft.com/office/2006/metadata/properties"/>
    <ds:schemaRef ds:uri="http://schemas.microsoft.com/office/infopath/2007/PartnerControls"/>
    <ds:schemaRef ds:uri="a071d215-98e1-478d-a65a-e60c28e6840f"/>
    <ds:schemaRef ds:uri="http://schemas.openxmlformats.org/package/2006/metadata/core-propertie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497</TotalTime>
  <Words>24</Words>
  <Application>Microsoft Office PowerPoint</Application>
  <PresentationFormat>Panorámica</PresentationFormat>
  <Paragraphs>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</vt:lpstr>
      <vt:lpstr>Copperplate</vt:lpstr>
      <vt:lpstr>Tema de Office</vt:lpstr>
      <vt:lpstr>Presentación de PowerPoint</vt:lpstr>
    </vt:vector>
  </TitlesOfParts>
  <Company>Universidad de Jaén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UJA</dc:creator>
  <cp:lastModifiedBy>Ana Gámez Valero</cp:lastModifiedBy>
  <cp:revision>74</cp:revision>
  <dcterms:created xsi:type="dcterms:W3CDTF">2017-11-20T11:05:16Z</dcterms:created>
  <dcterms:modified xsi:type="dcterms:W3CDTF">2022-10-17T14:35:27Z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0x0101008CD7D2D558338046B06C8E69DC92932B</vt:lpwstr>
  </property>
</Properties>
</file>